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0" r:id="rId4"/>
    <p:sldId id="269" r:id="rId5"/>
    <p:sldId id="259" r:id="rId6"/>
    <p:sldId id="257" r:id="rId7"/>
    <p:sldId id="258" r:id="rId8"/>
    <p:sldId id="261" r:id="rId9"/>
    <p:sldId id="262" r:id="rId10"/>
    <p:sldId id="263" r:id="rId11"/>
    <p:sldId id="266" r:id="rId12"/>
    <p:sldId id="267" r:id="rId13"/>
    <p:sldId id="279" r:id="rId14"/>
    <p:sldId id="278" r:id="rId15"/>
    <p:sldId id="271" r:id="rId16"/>
    <p:sldId id="272" r:id="rId17"/>
    <p:sldId id="264" r:id="rId18"/>
    <p:sldId id="282" r:id="rId19"/>
    <p:sldId id="281" r:id="rId20"/>
    <p:sldId id="280" r:id="rId21"/>
    <p:sldId id="283" r:id="rId22"/>
    <p:sldId id="285" r:id="rId23"/>
    <p:sldId id="284" r:id="rId24"/>
    <p:sldId id="288" r:id="rId25"/>
    <p:sldId id="287" r:id="rId26"/>
    <p:sldId id="286" r:id="rId27"/>
    <p:sldId id="289" r:id="rId28"/>
    <p:sldId id="290" r:id="rId29"/>
    <p:sldId id="291" r:id="rId30"/>
    <p:sldId id="292" r:id="rId31"/>
    <p:sldId id="314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7" r:id="rId45"/>
    <p:sldId id="305" r:id="rId46"/>
    <p:sldId id="306" r:id="rId47"/>
    <p:sldId id="308" r:id="rId48"/>
    <p:sldId id="309" r:id="rId49"/>
    <p:sldId id="321" r:id="rId50"/>
    <p:sldId id="313" r:id="rId51"/>
    <p:sldId id="316" r:id="rId52"/>
    <p:sldId id="317" r:id="rId53"/>
    <p:sldId id="268" r:id="rId5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2B7A9D-090F-4054-869A-897B35448F61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CE98D3-BB1C-46A2-B461-81BB17C7BBD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59374E-0BCA-4DED-B8EB-901E37977405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21B812-2301-4E9E-B0AE-045A70FF149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A03969-7724-43E3-957B-1376130382F9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7AB16-8391-46B7-9E83-B6AB404A3E5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F6F46-0F15-402F-A47F-0BD639E40315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F6B5EE-4A72-483D-A762-118B78BD4EF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F56E7B-D0E3-456A-BF64-37ECEE575458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6ACFE231-A71E-48CE-A089-9CE234435A8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E46ACD-2768-46EA-A556-5C9548852F7F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D15A0F-9BA7-4326-9010-C52C31DB195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0151-CD8C-4450-A4EB-75ED6E2318DA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E7F710-B72A-42FF-82F2-D8512E19725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568EB8-6D5C-433F-B3E5-8359086EDD77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5223D-32D7-4732-AE92-EF175EAD69B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98AE40-D7F3-41F1-9087-DD9D055D019F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77A97-31B8-4E00-AC46-29C8115652B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2CACFE-F34B-4789-9351-1D592DDE6AAB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77FE1-DCD4-4AE0-A3AE-BE43C9B9A5C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9C14DC-094B-461D-A012-D5F26FE37373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D3A1EA-EF69-4D1D-B6F8-FDC2E099C4A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173C799-454E-4702-B91E-66354FD1BDBF}" type="datetimeFigureOut">
              <a:rPr lang="cs-CZ" smtClean="0"/>
              <a:pPr>
                <a:defRPr/>
              </a:pPr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41BBAD9-C481-48DE-9C36-74989F72A0A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Dům s pečovatelskou službou</a:t>
            </a:r>
          </a:p>
        </p:txBody>
      </p:sp>
      <p:sp>
        <p:nvSpPr>
          <p:cNvPr id="2051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sz="3600" smtClean="0">
                <a:solidFill>
                  <a:schemeClr val="tx1"/>
                </a:solidFill>
              </a:rPr>
              <a:t>Dále jen DPS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08850" y="5013325"/>
            <a:ext cx="10287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1" descr="SDC1734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1" descr="SDC1735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" descr="SDC1736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Web OÚ\DPS\8.11.2011\SDC1737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Web OÚ\DPS\8.11.2011\SDC174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H:\Web OÚ\DPS\8.11.2011\SDC174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:\Web OÚ\DPS\8.11.2011\SDC174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ázek 1" descr="SDC1735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Obrázek 2" descr="SDC1741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Obrázek 3" descr="SDC1741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ázek 1" descr="SDC1744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1" descr="SDC1744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z="3200" smtClean="0"/>
              <a:t>Demolicí budovy čp. 4 začala výstavba DPS</a:t>
            </a:r>
            <a:r>
              <a:rPr lang="cs-CZ" smtClean="0"/>
              <a:t/>
            </a:r>
            <a:br>
              <a:rPr lang="cs-CZ" smtClean="0"/>
            </a:br>
            <a:endParaRPr lang="cs-CZ" smtClean="0"/>
          </a:p>
        </p:txBody>
      </p:sp>
      <p:pic>
        <p:nvPicPr>
          <p:cNvPr id="3075" name="Zástupný symbol pro obsah 3" descr="SDC1702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9750" y="1484313"/>
            <a:ext cx="3888234" cy="2520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Obrázek 1" descr="Záloha2 05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484313"/>
            <a:ext cx="4103688" cy="2520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7" name="Obrázek 1" descr="SDC1733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4149080"/>
            <a:ext cx="4103688" cy="25200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8" name="Obrázek 1" descr="DSC0003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9750" y="4149080"/>
            <a:ext cx="3888234" cy="25200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ázek 1" descr="SDC1744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Obrázek 1" descr="SDC1745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:\Web OÚ\DPS\8.11.2011\SDC1748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:\Web OÚ\DPS\8.11.2011\SDC174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H:\Web OÚ\DPS\8.11.2011\SDC1757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H:\Web OÚ\DPS\8.11.2011\SDC177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:\Web OÚ\DPS\8.11.2011\SDC177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9992" y="260648"/>
            <a:ext cx="4012307" cy="29527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7892" name="Picture 4" descr="H:\Web OÚ\DPS\8.11.2011\SDC177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3928" y="3573016"/>
            <a:ext cx="4516760" cy="295232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76200">
            <a:solidFill>
              <a:srgbClr val="FFC000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27652" name="Picture 3" descr="H:\Web OÚ\DPS\8.11.2011\SDC177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260648"/>
            <a:ext cx="3744912" cy="29527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27653" name="TextovéPole 4"/>
          <p:cNvSpPr txBox="1">
            <a:spLocks noChangeArrowheads="1"/>
          </p:cNvSpPr>
          <p:nvPr/>
        </p:nvSpPr>
        <p:spPr bwMode="auto">
          <a:xfrm>
            <a:off x="250825" y="4149725"/>
            <a:ext cx="33131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Lucida Handwriting" pitchFamily="66" charset="0"/>
              </a:rPr>
              <a:t>Oteplení po velkých lednových mrazech umožnilo provedení betonáže a tím i vlastní dokončení základů. 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:\Web OÚ\DPS\8.11.2011\Foto\SDC177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:\Web OÚ\DPS\8.11.2011\Foto\SDC1778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:\Web OÚ\DPS\8.11.2011\Foto\SDC177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H:\Web OÚ\DPS\8.11.2011\SDC174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5" y="1628800"/>
            <a:ext cx="547502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ovéPole 2"/>
          <p:cNvSpPr txBox="1">
            <a:spLocks noChangeArrowheads="1"/>
          </p:cNvSpPr>
          <p:nvPr/>
        </p:nvSpPr>
        <p:spPr bwMode="auto">
          <a:xfrm>
            <a:off x="971550" y="620713"/>
            <a:ext cx="73453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Výstavbu DPS ve výběrovém řízení vyhrála stavební firma </a:t>
            </a:r>
            <a:r>
              <a:rPr lang="cs-CZ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Kejř</a:t>
            </a:r>
            <a:endParaRPr lang="cs-CZ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:\Web OÚ\DPS\8.11.2011\Foto\SDC1778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DC1778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:\Web OÚ\DPS\8.11.2011\Foto\SDC1778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:\Web OÚ\DPS\8.11.2011\Foto\SDC1778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:\Web OÚ\DPS\8.11.2011\Foto\SDC178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:\Web OÚ\DPS\8.11.2011\Foto\SDC178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:\Web OÚ\DPS\8.11.2011\Foto\SDC178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:\Web OÚ\DPS\8.11.2011\Foto\SDC178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:\Web OÚ\DPS\8.11.2011\Foto\SDC178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G:\DCIM\100SSCAM\SDC1786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 descr="SDC1702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:\Web OÚ\DPS\8.11.2011\Foto\SDC1786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:\Web OÚ\DPS\8.11.2011\Foto\SDC180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Obrázek 1" descr="SDC1811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Obrázek 1" descr="SDC1824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Obrázek 1" descr="SDC1841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Obrázek 1" descr="SDC1840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Obrázek 1" descr="SDC1841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Obrázek 1" descr="SDC1845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Obrázek 1" descr="SDC1845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DC186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99992" y="188640"/>
            <a:ext cx="4464496" cy="3168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Obrázek 2" descr="SDC1861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188640"/>
            <a:ext cx="4176464" cy="3168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Obrázek 3" descr="SDC186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9512" y="3573016"/>
            <a:ext cx="4176464" cy="3168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Obrázek 4" descr="SDC1865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99992" y="3573016"/>
            <a:ext cx="4464496" cy="32849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1" descr="Záloha2 05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DC1865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DC186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rázek 2" descr="SDC186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Web OÚ\DPS\8.11.2011\Foto\SDC186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101481" cy="3168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 descr="H:\Web OÚ\DPS\8.11.2011\Foto\SDC18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0936">
            <a:off x="4363339" y="374579"/>
            <a:ext cx="4419445" cy="33469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H:\Web OÚ\DPS\8.11.2011\Foto\SDC186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56992"/>
            <a:ext cx="4320480" cy="3240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9" name="Picture 5" descr="H:\Web OÚ\DPS\8.11.2011\Foto\SDC18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501008"/>
            <a:ext cx="4333330" cy="31387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ovéPole 1"/>
          <p:cNvSpPr txBox="1">
            <a:spLocks noChangeArrowheads="1"/>
          </p:cNvSpPr>
          <p:nvPr/>
        </p:nvSpPr>
        <p:spPr bwMode="auto">
          <a:xfrm>
            <a:off x="1692275" y="2060575"/>
            <a:ext cx="5832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/>
              <a:t>Prezentace je průběžně doplňována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 descr="DSC0003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1" descr="DSC0003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 descr="SDC1733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1" descr="SDC1733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Vrchol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285</TotalTime>
  <Words>43</Words>
  <Application>Microsoft Office PowerPoint</Application>
  <PresentationFormat>Předvádění na obrazovce (4:3)</PresentationFormat>
  <Paragraphs>6</Paragraphs>
  <Slides>53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4" baseType="lpstr">
      <vt:lpstr>Vrchol</vt:lpstr>
      <vt:lpstr>Dům s pečovatelskou službou</vt:lpstr>
      <vt:lpstr>Demolicí budovy čp. 4 začala výstavba DPS 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Snímek 42</vt:lpstr>
      <vt:lpstr>Snímek 43</vt:lpstr>
      <vt:lpstr>Snímek 44</vt:lpstr>
      <vt:lpstr>Snímek 45</vt:lpstr>
      <vt:lpstr>Snímek 46</vt:lpstr>
      <vt:lpstr>Snímek 47</vt:lpstr>
      <vt:lpstr>Snímek 48</vt:lpstr>
      <vt:lpstr>Snímek 49</vt:lpstr>
      <vt:lpstr>Snímek 50</vt:lpstr>
      <vt:lpstr>Snímek 51</vt:lpstr>
      <vt:lpstr>Snímek 52</vt:lpstr>
      <vt:lpstr>Snímek 53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Dům s pečovatelskou službou</dc:title>
  <dc:creator>PC</dc:creator>
  <cp:lastModifiedBy>PC</cp:lastModifiedBy>
  <cp:revision>39</cp:revision>
  <dcterms:created xsi:type="dcterms:W3CDTF">2011-10-18T09:58:16Z</dcterms:created>
  <dcterms:modified xsi:type="dcterms:W3CDTF">2012-12-17T13:04:37Z</dcterms:modified>
</cp:coreProperties>
</file>