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s/slide47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slides/slide5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4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Layouts/slideLayout7.xml" ContentType="application/vnd.openxmlformats-officedocument.presentationml.slideLayout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70" r:id="rId3"/>
    <p:sldId id="260" r:id="rId4"/>
    <p:sldId id="269" r:id="rId5"/>
    <p:sldId id="259" r:id="rId6"/>
    <p:sldId id="257" r:id="rId7"/>
    <p:sldId id="258" r:id="rId8"/>
    <p:sldId id="261" r:id="rId9"/>
    <p:sldId id="262" r:id="rId10"/>
    <p:sldId id="263" r:id="rId11"/>
    <p:sldId id="266" r:id="rId12"/>
    <p:sldId id="267" r:id="rId13"/>
    <p:sldId id="279" r:id="rId14"/>
    <p:sldId id="278" r:id="rId15"/>
    <p:sldId id="271" r:id="rId16"/>
    <p:sldId id="272" r:id="rId17"/>
    <p:sldId id="264" r:id="rId18"/>
    <p:sldId id="282" r:id="rId19"/>
    <p:sldId id="281" r:id="rId20"/>
    <p:sldId id="280" r:id="rId21"/>
    <p:sldId id="283" r:id="rId22"/>
    <p:sldId id="285" r:id="rId23"/>
    <p:sldId id="284" r:id="rId24"/>
    <p:sldId id="288" r:id="rId25"/>
    <p:sldId id="287" r:id="rId26"/>
    <p:sldId id="286" r:id="rId27"/>
    <p:sldId id="289" r:id="rId28"/>
    <p:sldId id="290" r:id="rId29"/>
    <p:sldId id="291" r:id="rId30"/>
    <p:sldId id="292" r:id="rId31"/>
    <p:sldId id="314" r:id="rId32"/>
    <p:sldId id="293" r:id="rId33"/>
    <p:sldId id="294" r:id="rId34"/>
    <p:sldId id="295" r:id="rId35"/>
    <p:sldId id="296" r:id="rId36"/>
    <p:sldId id="297" r:id="rId37"/>
    <p:sldId id="298" r:id="rId38"/>
    <p:sldId id="299" r:id="rId39"/>
    <p:sldId id="300" r:id="rId40"/>
    <p:sldId id="301" r:id="rId41"/>
    <p:sldId id="302" r:id="rId42"/>
    <p:sldId id="303" r:id="rId43"/>
    <p:sldId id="304" r:id="rId44"/>
    <p:sldId id="307" r:id="rId45"/>
    <p:sldId id="305" r:id="rId46"/>
    <p:sldId id="306" r:id="rId47"/>
    <p:sldId id="308" r:id="rId48"/>
    <p:sldId id="309" r:id="rId49"/>
    <p:sldId id="321" r:id="rId50"/>
    <p:sldId id="313" r:id="rId51"/>
    <p:sldId id="316" r:id="rId52"/>
    <p:sldId id="317" r:id="rId53"/>
    <p:sldId id="268" r:id="rId54"/>
  </p:sldIdLst>
  <p:sldSz cx="9144000" cy="6858000" type="screen4x3"/>
  <p:notesSz cx="6858000" cy="9144000"/>
  <p:defaultTextStyle>
    <a:defPPr>
      <a:defRPr lang="cs-CZ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-930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Nadpis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28" name="Zástupný symbol pro datum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D2B7A9D-090F-4054-869A-897B35448F61}" type="datetimeFigureOut">
              <a:rPr lang="cs-CZ" smtClean="0"/>
              <a:pPr>
                <a:defRPr/>
              </a:pPr>
              <a:t>17.12.2012</a:t>
            </a:fld>
            <a:endParaRPr lang="cs-CZ"/>
          </a:p>
        </p:txBody>
      </p:sp>
      <p:sp>
        <p:nvSpPr>
          <p:cNvPr id="17" name="Zástupný symbol pro zápatí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29" name="Zástupný symbol pro číslo snímku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ACE98D3-BB1C-46A2-B461-81BB17C7BBDB}" type="slidenum">
              <a:rPr lang="cs-CZ" smtClean="0"/>
              <a:pPr>
                <a:defRPr/>
              </a:pPr>
              <a:t>‹#›</a:t>
            </a:fld>
            <a:endParaRPr lang="cs-CZ"/>
          </a:p>
        </p:txBody>
      </p:sp>
      <p:sp>
        <p:nvSpPr>
          <p:cNvPr id="9" name="Podnadpis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cs-CZ" smtClean="0"/>
              <a:t>Klepnutím lze upravit styl předlohy podnadpisů.</a:t>
            </a:r>
            <a:endParaRPr kumimoji="0" lang="en-US"/>
          </a:p>
        </p:txBody>
      </p:sp>
    </p:spTree>
  </p:cSld>
  <p:clrMapOvr>
    <a:masterClrMapping/>
  </p:clrMapOvr>
  <p:transition spd="slow">
    <p:split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E59374E-0BCA-4DED-B8EB-901E37977405}" type="datetimeFigureOut">
              <a:rPr lang="cs-CZ" smtClean="0"/>
              <a:pPr>
                <a:defRPr/>
              </a:pPr>
              <a:t>17.12.2012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F21B812-2301-4E9E-B0AE-045A70FF1497}" type="slidenum">
              <a:rPr lang="cs-CZ" smtClean="0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  <p:transition spd="slow">
    <p:split/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7A03969-7724-43E3-957B-1376130382F9}" type="datetimeFigureOut">
              <a:rPr lang="cs-CZ" smtClean="0"/>
              <a:pPr>
                <a:defRPr/>
              </a:pPr>
              <a:t>17.12.2012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ED7AB16-8391-46B7-9E83-B6AB404A3E5F}" type="slidenum">
              <a:rPr lang="cs-CZ" smtClean="0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  <p:transition spd="slow">
    <p:split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A3F6F46-0F15-402F-A47F-0BD639E40315}" type="datetimeFigureOut">
              <a:rPr lang="cs-CZ" smtClean="0"/>
              <a:pPr>
                <a:defRPr/>
              </a:pPr>
              <a:t>17.12.2012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4F6B5EE-4A72-483D-A762-118B78BD4EF4}" type="slidenum">
              <a:rPr lang="cs-CZ" smtClean="0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  <p:transition spd="slow">
    <p:split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0F56E7B-D0E3-456A-BF64-37ECEE575458}" type="datetimeFigureOut">
              <a:rPr lang="cs-CZ" smtClean="0"/>
              <a:pPr>
                <a:defRPr/>
              </a:pPr>
              <a:t>17.12.2012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pPr>
              <a:defRPr/>
            </a:pPr>
            <a:fld id="{6ACFE231-A71E-48CE-A089-9CE234435A81}" type="slidenum">
              <a:rPr lang="cs-CZ" smtClean="0"/>
              <a:pPr>
                <a:defRPr/>
              </a:pPr>
              <a:t>‹#›</a:t>
            </a:fld>
            <a:endParaRPr lang="cs-CZ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>
    <p:split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AE46ACD-2768-46EA-A556-5C9548852F7F}" type="datetimeFigureOut">
              <a:rPr lang="cs-CZ" smtClean="0"/>
              <a:pPr>
                <a:defRPr/>
              </a:pPr>
              <a:t>17.12.2012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DD15A0F-9BA7-4326-9010-C52C31DB195C}" type="slidenum">
              <a:rPr lang="cs-CZ" smtClean="0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  <p:transition spd="slow">
    <p:split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6860151-CD8C-4450-A4EB-75ED6E2318DA}" type="datetimeFigureOut">
              <a:rPr lang="cs-CZ" smtClean="0"/>
              <a:pPr>
                <a:defRPr/>
              </a:pPr>
              <a:t>17.12.2012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EE7F710-B72A-42FF-82F2-D8512E197251}" type="slidenum">
              <a:rPr lang="cs-CZ" smtClean="0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  <p:transition spd="slow">
    <p:split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A568EB8-6D5C-433F-B3E5-8359086EDD77}" type="datetimeFigureOut">
              <a:rPr lang="cs-CZ" smtClean="0"/>
              <a:pPr>
                <a:defRPr/>
              </a:pPr>
              <a:t>17.12.2012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D95223D-32D7-4732-AE92-EF175EAD69B9}" type="slidenum">
              <a:rPr lang="cs-CZ" smtClean="0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  <p:transition spd="slow">
    <p:split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B98AE40-D7F3-41F1-9087-DD9D055D019F}" type="datetimeFigureOut">
              <a:rPr lang="cs-CZ" smtClean="0"/>
              <a:pPr>
                <a:defRPr/>
              </a:pPr>
              <a:t>17.12.2012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D777A97-31B8-4E00-AC46-29C8115652BE}" type="slidenum">
              <a:rPr lang="cs-CZ" smtClean="0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  <p:transition spd="slow">
    <p:split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B2CACFE-F34B-4789-9351-1D592DDE6AAB}" type="datetimeFigureOut">
              <a:rPr lang="cs-CZ" smtClean="0"/>
              <a:pPr>
                <a:defRPr/>
              </a:pPr>
              <a:t>17.12.2012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1B77FE1-DCD4-4AE0-A3AE-BE43C9B9A5CB}" type="slidenum">
              <a:rPr lang="cs-CZ" smtClean="0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  <p:transition spd="slow">
    <p:split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cs-CZ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Klepnutím na ikonu přidáte obrázek.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F9C14DC-094B-461D-A012-D5F26FE37373}" type="datetimeFigureOut">
              <a:rPr lang="cs-CZ" smtClean="0"/>
              <a:pPr>
                <a:defRPr/>
              </a:pPr>
              <a:t>17.12.2012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8D3A1EA-EF69-4D1D-B6F8-FDC2E099C4A6}" type="slidenum">
              <a:rPr lang="cs-CZ" smtClean="0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  <p:transition spd="slow">
    <p:split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Zástupný symbol pro nadpis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13" name="Zástupný symbol pro text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  <a:p>
            <a:pPr lvl="1" eaLnBrk="1" latinLnBrk="0" hangingPunct="1"/>
            <a:r>
              <a:rPr kumimoji="0" lang="cs-CZ" smtClean="0"/>
              <a:t>Druhá úroveň</a:t>
            </a:r>
          </a:p>
          <a:p>
            <a:pPr lvl="2" eaLnBrk="1" latinLnBrk="0" hangingPunct="1"/>
            <a:r>
              <a:rPr kumimoji="0" lang="cs-CZ" smtClean="0"/>
              <a:t>Třetí úroveň</a:t>
            </a:r>
          </a:p>
          <a:p>
            <a:pPr lvl="3" eaLnBrk="1" latinLnBrk="0" hangingPunct="1"/>
            <a:r>
              <a:rPr kumimoji="0" lang="cs-CZ" smtClean="0"/>
              <a:t>Čtvrtá úroveň</a:t>
            </a:r>
          </a:p>
          <a:p>
            <a:pPr lvl="4" eaLnBrk="1" latinLnBrk="0" hangingPunct="1"/>
            <a:r>
              <a:rPr kumimoji="0" lang="cs-CZ" smtClean="0"/>
              <a:t>Pátá úroveň</a:t>
            </a:r>
            <a:endParaRPr kumimoji="0" lang="en-US"/>
          </a:p>
        </p:txBody>
      </p:sp>
      <p:sp>
        <p:nvSpPr>
          <p:cNvPr id="14" name="Zástupný symbol pro datum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pPr>
              <a:defRPr/>
            </a:pPr>
            <a:fld id="{C173C799-454E-4702-B91E-66354FD1BDBF}" type="datetimeFigureOut">
              <a:rPr lang="cs-CZ" smtClean="0"/>
              <a:pPr>
                <a:defRPr/>
              </a:pPr>
              <a:t>17.12.2012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23" name="Zástupný symbol pro číslo snímku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pPr>
              <a:defRPr/>
            </a:pPr>
            <a:fld id="{C41BBAD9-C481-48DE-9C36-74989F72A0A5}" type="slidenum">
              <a:rPr lang="cs-CZ" smtClean="0"/>
              <a:pPr>
                <a:defRPr/>
              </a:pPr>
              <a:t>‹#›</a:t>
            </a:fld>
            <a:endParaRPr lang="cs-CZ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 spd="slow">
    <p:split/>
  </p:transition>
  <p:timing>
    <p:tnLst>
      <p:par>
        <p:cTn id="1" dur="indefinite" restart="never" nodeType="tmRoot"/>
      </p:par>
    </p:tnLst>
  </p:timing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3.jpe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4.jpe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jpeg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jpeg"/><Relationship Id="rId2" Type="http://schemas.openxmlformats.org/officeDocument/2006/relationships/image" Target="../media/image57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0.jpeg"/><Relationship Id="rId4" Type="http://schemas.openxmlformats.org/officeDocument/2006/relationships/image" Target="../media/image59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jpeg"/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jpeg"/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jpeg"/><Relationship Id="rId2" Type="http://schemas.openxmlformats.org/officeDocument/2006/relationships/image" Target="../media/image6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6.jpeg"/><Relationship Id="rId4" Type="http://schemas.openxmlformats.org/officeDocument/2006/relationships/image" Target="../media/image65.jpeg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cs-CZ" smtClean="0"/>
              <a:t>Dům s pečovatelskou službou</a:t>
            </a:r>
          </a:p>
        </p:txBody>
      </p:sp>
      <p:sp>
        <p:nvSpPr>
          <p:cNvPr id="2051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eaLnBrk="1" hangingPunct="1"/>
            <a:r>
              <a:rPr lang="cs-CZ" sz="3600" smtClean="0">
                <a:solidFill>
                  <a:schemeClr val="tx1"/>
                </a:solidFill>
              </a:rPr>
              <a:t>Dále jen DPS</a:t>
            </a:r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7308850" y="5013325"/>
            <a:ext cx="1028700" cy="1028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split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Obrázek 1" descr="SDC17346.JPG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split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Obrázek 1" descr="SDC17352.JPG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split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Obrázek 1" descr="SDC17361.JPG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split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H:\Web OÚ\DPS\8.11.2011\SDC17379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-304800" y="-228600"/>
            <a:ext cx="9753600" cy="731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split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H:\Web OÚ\DPS\8.11.2011\SDC17403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-304800" y="-228600"/>
            <a:ext cx="9753600" cy="731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split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3" descr="H:\Web OÚ\DPS\8.11.2011\SDC17410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-304800" y="-228600"/>
            <a:ext cx="9753600" cy="731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split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H:\Web OÚ\DPS\8.11.2011\SDC17415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-304800" y="-228600"/>
            <a:ext cx="9753600" cy="731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split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Obrázek 1" descr="SDC17351.JPG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5" name="Obrázek 2" descr="SDC17418.JPG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6" name="Obrázek 3" descr="SDC17416.JPG"/>
          <p:cNvPicPr>
            <a:picLocks noChangeAspect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split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Obrázek 1" descr="SDC17445.JPG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split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Obrázek 1" descr="SDC17446.JPG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split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cs-CZ" sz="3200" smtClean="0"/>
              <a:t>Demolicí budovy čp. 4 začala výstavba DPS</a:t>
            </a:r>
            <a:r>
              <a:rPr lang="cs-CZ" smtClean="0"/>
              <a:t/>
            </a:r>
            <a:br>
              <a:rPr lang="cs-CZ" smtClean="0"/>
            </a:br>
            <a:endParaRPr lang="cs-CZ" smtClean="0"/>
          </a:p>
        </p:txBody>
      </p:sp>
      <p:pic>
        <p:nvPicPr>
          <p:cNvPr id="3075" name="Zástupný symbol pro obsah 3" descr="SDC17028.JPG"/>
          <p:cNvPicPr>
            <a:picLocks noGrp="1" noChangeAspect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>
          <a:xfrm>
            <a:off x="539750" y="1484313"/>
            <a:ext cx="3888234" cy="252095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3076" name="Obrázek 1" descr="Záloha2 054.jpg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572000" y="1484313"/>
            <a:ext cx="4103688" cy="252095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3077" name="Obrázek 1" descr="SDC17333.JPG"/>
          <p:cNvPicPr>
            <a:picLocks noChangeAspect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4572000" y="4149080"/>
            <a:ext cx="4103688" cy="2520008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3078" name="Obrázek 1" descr="DSC00035.JPG"/>
          <p:cNvPicPr>
            <a:picLocks noChangeAspect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539750" y="4149080"/>
            <a:ext cx="3888234" cy="2520008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ransition spd="slow">
    <p:split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Obrázek 1" descr="SDC17447.JPG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split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Obrázek 1" descr="SDC17455.JPG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split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H:\Web OÚ\DPS\8.11.2011\SDC17485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-304800" y="-228600"/>
            <a:ext cx="9753600" cy="731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split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H:\Web OÚ\DPS\8.11.2011\SDC17497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-304800" y="-228600"/>
            <a:ext cx="9753600" cy="731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split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1" descr="H:\Web OÚ\DPS\8.11.2011\SDC17574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-304800" y="-228600"/>
            <a:ext cx="9753600" cy="731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split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1" descr="H:\Web OÚ\DPS\8.11.2011\SDC17720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-304800" y="-228600"/>
            <a:ext cx="9753600" cy="731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split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 descr="H:\Web OÚ\DPS\8.11.2011\SDC17737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499992" y="260648"/>
            <a:ext cx="4012307" cy="2952750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</p:spPr>
      </p:pic>
      <p:pic>
        <p:nvPicPr>
          <p:cNvPr id="37892" name="Picture 4" descr="H:\Web OÚ\DPS\8.11.2011\SDC17736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923928" y="3573016"/>
            <a:ext cx="4516760" cy="2952328"/>
          </a:xfrm>
          <a:prstGeom prst="rect">
            <a:avLst/>
          </a:prstGeom>
          <a:gradFill flip="none" rotWithShape="1">
            <a:gsLst>
              <a:gs pos="0">
                <a:schemeClr val="accent1">
                  <a:shade val="30000"/>
                  <a:satMod val="11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2700000" scaled="1"/>
            <a:tileRect/>
          </a:gradFill>
          <a:ln w="76200">
            <a:solidFill>
              <a:srgbClr val="FFC000"/>
            </a:solidFill>
          </a:ln>
          <a:effectLst>
            <a:innerShdw blurRad="114300">
              <a:prstClr val="black"/>
            </a:innerShdw>
          </a:effectLst>
        </p:spPr>
      </p:pic>
      <p:pic>
        <p:nvPicPr>
          <p:cNvPr id="27652" name="Picture 3" descr="H:\Web OÚ\DPS\8.11.2011\SDC17738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395536" y="260648"/>
            <a:ext cx="3744912" cy="2952750"/>
          </a:xfrm>
          <a:prstGeom prst="rect">
            <a:avLst/>
          </a:prstGeom>
          <a:noFill/>
          <a:ln w="9525">
            <a:solidFill>
              <a:srgbClr val="0070C0"/>
            </a:solidFill>
            <a:miter lim="800000"/>
            <a:headEnd/>
            <a:tailEnd/>
          </a:ln>
        </p:spPr>
      </p:pic>
      <p:sp>
        <p:nvSpPr>
          <p:cNvPr id="27653" name="TextovéPole 4"/>
          <p:cNvSpPr txBox="1">
            <a:spLocks noChangeArrowheads="1"/>
          </p:cNvSpPr>
          <p:nvPr/>
        </p:nvSpPr>
        <p:spPr bwMode="auto">
          <a:xfrm>
            <a:off x="250825" y="4149725"/>
            <a:ext cx="3313113" cy="1476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cs-CZ">
                <a:latin typeface="Lucida Handwriting" pitchFamily="66" charset="0"/>
              </a:rPr>
              <a:t>Oteplení po velkých lednových mrazech umožnilo provedení betonáže a tím i vlastní dokončení základů. </a:t>
            </a:r>
          </a:p>
        </p:txBody>
      </p:sp>
    </p:spTree>
  </p:cSld>
  <p:clrMapOvr>
    <a:masterClrMapping/>
  </p:clrMapOvr>
  <p:transition spd="slow">
    <p:split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 descr="H:\Web OÚ\DPS\8.11.2011\Foto\SDC17780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753600" cy="731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split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 descr="H:\Web OÚ\DPS\8.11.2011\Foto\SDC17782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753600" cy="731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split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 descr="H:\Web OÚ\DPS\8.11.2011\Foto\SDC17783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753600" cy="731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split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1" descr="H:\Web OÚ\DPS\8.11.2011\SDC17402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195735" y="1628800"/>
            <a:ext cx="5475021" cy="41044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099" name="TextovéPole 2"/>
          <p:cNvSpPr txBox="1">
            <a:spLocks noChangeArrowheads="1"/>
          </p:cNvSpPr>
          <p:nvPr/>
        </p:nvSpPr>
        <p:spPr bwMode="auto">
          <a:xfrm>
            <a:off x="971550" y="620713"/>
            <a:ext cx="7345363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cs-CZ" sz="28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reflection blurRad="12700" stA="28000" endPos="45000" dist="1000" dir="5400000" sy="-100000" algn="bl" rotWithShape="0"/>
                </a:effectLst>
                <a:latin typeface="Arial" pitchFamily="34" charset="0"/>
                <a:cs typeface="Arial" pitchFamily="34" charset="0"/>
              </a:rPr>
              <a:t>Výstavbu DPS ve výběrovém řízení vyhrála stavební firma </a:t>
            </a:r>
            <a:r>
              <a:rPr lang="cs-CZ" sz="28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reflection blurRad="12700" stA="28000" endPos="45000" dist="1000" dir="5400000" sy="-100000" algn="bl" rotWithShape="0"/>
                </a:effectLst>
                <a:latin typeface="Arial" pitchFamily="34" charset="0"/>
                <a:cs typeface="Arial" pitchFamily="34" charset="0"/>
              </a:rPr>
              <a:t>Kejř</a:t>
            </a:r>
            <a:endParaRPr lang="cs-CZ" sz="28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FFFF00"/>
              </a:solidFill>
              <a:effectLst>
                <a:reflection blurRad="12700" stA="28000" endPos="45000" dist="1000" dir="5400000" sy="-100000" algn="bl" rotWithShape="0"/>
              </a:effectLst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spd="slow">
    <p:split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2" descr="H:\Web OÚ\DPS\8.11.2011\Foto\SDC17784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-457200"/>
            <a:ext cx="9753600" cy="731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split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 descr="SDC17787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 spd="slow">
    <p:split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2" descr="H:\Web OÚ\DPS\8.11.2011\Foto\SDC17785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-457200"/>
            <a:ext cx="9753600" cy="731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split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2" descr="H:\Web OÚ\DPS\8.11.2011\Foto\SDC17786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753600" cy="731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split/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2" descr="H:\Web OÚ\DPS\8.11.2011\Foto\SDC17827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-457200"/>
            <a:ext cx="9753600" cy="731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split/>
  </p:transition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2" descr="H:\Web OÚ\DPS\8.11.2011\Foto\SDC17828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-457200"/>
            <a:ext cx="9753600" cy="731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split/>
  </p:transition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2" descr="H:\Web OÚ\DPS\8.11.2011\Foto\SDC17829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-457200"/>
            <a:ext cx="9753600" cy="731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split/>
  </p:transition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2" descr="H:\Web OÚ\DPS\8.11.2011\Foto\SDC17830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753600" cy="731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split/>
  </p:transition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4" name="Picture 2" descr="H:\Web OÚ\DPS\8.11.2011\Foto\SDC17842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-457200"/>
            <a:ext cx="9753600" cy="731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split/>
  </p:transition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8" name="Picture 2" descr="G:\DCIM\100SSCAM\SDC17866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-304800" y="-228600"/>
            <a:ext cx="9753600" cy="731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split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Obrázek 1" descr="SDC17028.JPG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split/>
  </p:transition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2" name="Picture 2" descr="H:\Web OÚ\DPS\8.11.2011\Foto\SDC17867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-304800" y="-228600"/>
            <a:ext cx="9753600" cy="731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split/>
  </p:transition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6" name="Picture 2" descr="H:\Web OÚ\DPS\8.11.2011\Foto\SDC18034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-304800" y="-228600"/>
            <a:ext cx="9753600" cy="731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split/>
  </p:transition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10" name="Obrázek 1" descr="SDC18111.JPG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split/>
  </p:transition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4" name="Obrázek 1" descr="SDC18242.JPG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split/>
  </p:transition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58" name="Obrázek 1" descr="SDC18411.JPG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split/>
  </p:transition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082" name="Obrázek 1" descr="SDC18407.JPG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split/>
  </p:transition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106" name="Obrázek 1" descr="SDC18410.JPG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split/>
  </p:transition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130" name="Obrázek 1" descr="SDC18457.JPG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split/>
  </p:transition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154" name="Obrázek 1" descr="SDC18454.JPG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split/>
  </p:transition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 descr="SDC18615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4499992" y="188640"/>
            <a:ext cx="4464496" cy="3168352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3" name="Obrázek 2" descr="SDC18614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179512" y="188640"/>
            <a:ext cx="4176464" cy="3168352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4" name="Obrázek 3" descr="SDC18616.JPG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179512" y="3573016"/>
            <a:ext cx="4176464" cy="3168352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5" name="Obrázek 4" descr="SDC18650.JPG"/>
          <p:cNvPicPr>
            <a:picLocks noChangeAspect="1"/>
          </p:cNvPicPr>
          <p:nvPr/>
        </p:nvPicPr>
        <p:blipFill>
          <a:blip r:embed="rId5" cstate="email"/>
          <a:stretch>
            <a:fillRect/>
          </a:stretch>
        </p:blipFill>
        <p:spPr>
          <a:xfrm>
            <a:off x="4499992" y="3573016"/>
            <a:ext cx="4464496" cy="3284984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</p:cSld>
  <p:clrMapOvr>
    <a:masterClrMapping/>
  </p:clrMapOvr>
  <p:transition spd="slow">
    <p:split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Obrázek 1" descr="Záloha2 054.jpg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split/>
  </p:transition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 descr="SDC18655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 spd="slow">
    <p:split/>
  </p:transition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 descr="SDC1865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" name="Obrázek 2" descr="SDC1865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 spd="slow">
    <p:split/>
  </p:transition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:\Web OÚ\DPS\8.11.2011\Foto\SDC1860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404664"/>
            <a:ext cx="4101481" cy="3168352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1027" name="Picture 3" descr="H:\Web OÚ\DPS\8.11.2011\Foto\SDC1860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80936">
            <a:off x="4363339" y="374579"/>
            <a:ext cx="4419445" cy="334692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1028" name="Picture 4" descr="H:\Web OÚ\DPS\8.11.2011\Foto\SDC1861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3528" y="3356992"/>
            <a:ext cx="4320480" cy="324036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1029" name="Picture 5" descr="H:\Web OÚ\DPS\8.11.2011\Foto\SDC18611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355976" y="3501008"/>
            <a:ext cx="4333330" cy="3138736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</p:cSld>
  <p:clrMapOvr>
    <a:masterClrMapping/>
  </p:clrMapOvr>
  <p:transition spd="slow">
    <p:split/>
  </p:transition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TextovéPole 1"/>
          <p:cNvSpPr txBox="1">
            <a:spLocks noChangeArrowheads="1"/>
          </p:cNvSpPr>
          <p:nvPr/>
        </p:nvSpPr>
        <p:spPr bwMode="auto">
          <a:xfrm>
            <a:off x="1692275" y="2060575"/>
            <a:ext cx="5832475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cs-CZ"/>
              <a:t>Prezentace je průběžně doplňována</a:t>
            </a:r>
          </a:p>
        </p:txBody>
      </p:sp>
    </p:spTree>
  </p:cSld>
  <p:clrMapOvr>
    <a:masterClrMapping/>
  </p:clrMapOvr>
  <p:transition spd="slow">
    <p:split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Obrázek 1" descr="DSC00035.JPG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split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Obrázek 1" descr="DSC00036.JPG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split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Obrázek 1" descr="SDC17338.JPG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split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Obrázek 1" descr="SDC17337.JPG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split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Vrchol">
  <a:themeElements>
    <a:clrScheme name="Vrchol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Vrchol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Vrchol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285</TotalTime>
  <Words>43</Words>
  <Application>Microsoft Office PowerPoint</Application>
  <PresentationFormat>Předvádění na obrazovce (4:3)</PresentationFormat>
  <Paragraphs>6</Paragraphs>
  <Slides>53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53</vt:i4>
      </vt:variant>
    </vt:vector>
  </HeadingPairs>
  <TitlesOfParts>
    <vt:vector size="54" baseType="lpstr">
      <vt:lpstr>Vrchol</vt:lpstr>
      <vt:lpstr>Dům s pečovatelskou službou</vt:lpstr>
      <vt:lpstr>Demolicí budovy čp. 4 začala výstavba DPS </vt:lpstr>
      <vt:lpstr>Snímek 3</vt:lpstr>
      <vt:lpstr>Snímek 4</vt:lpstr>
      <vt:lpstr>Snímek 5</vt:lpstr>
      <vt:lpstr>Snímek 6</vt:lpstr>
      <vt:lpstr>Snímek 7</vt:lpstr>
      <vt:lpstr>Snímek 8</vt:lpstr>
      <vt:lpstr>Snímek 9</vt:lpstr>
      <vt:lpstr>Snímek 10</vt:lpstr>
      <vt:lpstr>Snímek 11</vt:lpstr>
      <vt:lpstr>Snímek 12</vt:lpstr>
      <vt:lpstr>Snímek 13</vt:lpstr>
      <vt:lpstr>Snímek 14</vt:lpstr>
      <vt:lpstr>Snímek 15</vt:lpstr>
      <vt:lpstr>Snímek 16</vt:lpstr>
      <vt:lpstr>Snímek 17</vt:lpstr>
      <vt:lpstr>Snímek 18</vt:lpstr>
      <vt:lpstr>Snímek 19</vt:lpstr>
      <vt:lpstr>Snímek 20</vt:lpstr>
      <vt:lpstr>Snímek 21</vt:lpstr>
      <vt:lpstr>Snímek 22</vt:lpstr>
      <vt:lpstr>Snímek 23</vt:lpstr>
      <vt:lpstr>Snímek 24</vt:lpstr>
      <vt:lpstr>Snímek 25</vt:lpstr>
      <vt:lpstr>Snímek 26</vt:lpstr>
      <vt:lpstr>Snímek 27</vt:lpstr>
      <vt:lpstr>Snímek 28</vt:lpstr>
      <vt:lpstr>Snímek 29</vt:lpstr>
      <vt:lpstr>Snímek 30</vt:lpstr>
      <vt:lpstr>Snímek 31</vt:lpstr>
      <vt:lpstr>Snímek 32</vt:lpstr>
      <vt:lpstr>Snímek 33</vt:lpstr>
      <vt:lpstr>Snímek 34</vt:lpstr>
      <vt:lpstr>Snímek 35</vt:lpstr>
      <vt:lpstr>Snímek 36</vt:lpstr>
      <vt:lpstr>Snímek 37</vt:lpstr>
      <vt:lpstr>Snímek 38</vt:lpstr>
      <vt:lpstr>Snímek 39</vt:lpstr>
      <vt:lpstr>Snímek 40</vt:lpstr>
      <vt:lpstr>Snímek 41</vt:lpstr>
      <vt:lpstr>Snímek 42</vt:lpstr>
      <vt:lpstr>Snímek 43</vt:lpstr>
      <vt:lpstr>Snímek 44</vt:lpstr>
      <vt:lpstr>Snímek 45</vt:lpstr>
      <vt:lpstr>Snímek 46</vt:lpstr>
      <vt:lpstr>Snímek 47</vt:lpstr>
      <vt:lpstr>Snímek 48</vt:lpstr>
      <vt:lpstr>Snímek 49</vt:lpstr>
      <vt:lpstr>Snímek 50</vt:lpstr>
      <vt:lpstr>Snímek 51</vt:lpstr>
      <vt:lpstr>Snímek 52</vt:lpstr>
      <vt:lpstr>Snímek 53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Dům s pečovatelskou službou</dc:title>
  <dc:creator>PC</dc:creator>
  <cp:lastModifiedBy>PC</cp:lastModifiedBy>
  <cp:revision>39</cp:revision>
  <dcterms:created xsi:type="dcterms:W3CDTF">2011-10-18T09:58:16Z</dcterms:created>
  <dcterms:modified xsi:type="dcterms:W3CDTF">2012-12-17T13:04:37Z</dcterms:modified>
</cp:coreProperties>
</file>